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06" d="100"/>
          <a:sy n="106" d="100"/>
        </p:scale>
        <p:origin x="1526" y="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customXml" Target="../ink/ink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218218" y="2949869"/>
            <a:ext cx="15071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Conquer the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World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4895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776464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369268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NoteOn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NoteOff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780357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369267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040600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494569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3950727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LFO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3948541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494570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042866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02511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408763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6" y="3838715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743190"/>
              <a:ext cx="360" cy="360"/>
            </p14:xfrm>
          </p:contentPart>
        </mc:Choice>
        <mc:Fallback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635190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22" name="Immagine 21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0B075127-0F9D-4C65-9601-35D3E02586A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32326" y="3072356"/>
            <a:ext cx="1223704" cy="294534"/>
          </a:xfrm>
          <a:prstGeom prst="rect">
            <a:avLst/>
          </a:prstGeom>
        </p:spPr>
      </p:pic>
      <p:pic>
        <p:nvPicPr>
          <p:cNvPr id="27" name="Immagine 26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CCB98A81-682C-42ED-BDE2-319361DA981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437339" y="3558082"/>
            <a:ext cx="1223704" cy="294534"/>
          </a:xfrm>
          <a:prstGeom prst="rect">
            <a:avLst/>
          </a:prstGeom>
        </p:spPr>
      </p:pic>
      <p:pic>
        <p:nvPicPr>
          <p:cNvPr id="28" name="Immagine 27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8B8AE340-AD8D-4CBA-8D2D-9FF4D39077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894391" y="4015774"/>
            <a:ext cx="1223704" cy="294534"/>
          </a:xfrm>
          <a:prstGeom prst="rect">
            <a:avLst/>
          </a:prstGeom>
        </p:spPr>
      </p:pic>
      <p:pic>
        <p:nvPicPr>
          <p:cNvPr id="29" name="Immagine 28" descr="Immagine che contiene strumento&#10;&#10;Descrizione generata automaticamente">
            <a:extLst>
              <a:ext uri="{FF2B5EF4-FFF2-40B4-BE49-F238E27FC236}">
                <a16:creationId xmlns:a16="http://schemas.microsoft.com/office/drawing/2014/main" id="{12F289E0-64B6-4161-A604-60B8E0AA1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3" b="29822"/>
          <a:stretch/>
        </p:blipFill>
        <p:spPr>
          <a:xfrm>
            <a:off x="5799413" y="4451340"/>
            <a:ext cx="1223704" cy="2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255</Words>
  <Application>Microsoft Office PowerPoint</Application>
  <PresentationFormat>Presentazione su schermo (16:9)</PresentationFormat>
  <Paragraphs>59</Paragraphs>
  <Slides>13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27</cp:revision>
  <dcterms:created xsi:type="dcterms:W3CDTF">2021-05-29T16:19:14Z</dcterms:created>
  <dcterms:modified xsi:type="dcterms:W3CDTF">2021-05-30T11:56:07Z</dcterms:modified>
</cp:coreProperties>
</file>